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89" r:id="rId2"/>
    <p:sldId id="257" r:id="rId3"/>
    <p:sldId id="258" r:id="rId4"/>
    <p:sldId id="259" r:id="rId5"/>
    <p:sldId id="260" r:id="rId6"/>
    <p:sldId id="261" r:id="rId7"/>
    <p:sldId id="290" r:id="rId8"/>
    <p:sldId id="263" r:id="rId9"/>
    <p:sldId id="262" r:id="rId10"/>
    <p:sldId id="264" r:id="rId11"/>
    <p:sldId id="265" r:id="rId12"/>
    <p:sldId id="28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737" autoAdjust="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F8F34A-895F-4850-BF96-66FFCE6C557B}"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DABB53D6-1EE2-461F-A033-AB1877671835}">
      <dgm:prSet phldrT="[Text]"/>
      <dgm:spPr/>
      <dgm:t>
        <a:bodyPr/>
        <a:lstStyle/>
        <a:p>
          <a:r>
            <a:rPr lang="en-US" dirty="0" smtClean="0"/>
            <a:t>Causes</a:t>
          </a:r>
          <a:endParaRPr lang="en-US" dirty="0"/>
        </a:p>
      </dgm:t>
    </dgm:pt>
    <dgm:pt modelId="{23AF6D13-FBC7-4E93-8567-F86668E2DFBC}" type="parTrans" cxnId="{4707B880-7F83-4345-AF73-E5C07E81277E}">
      <dgm:prSet/>
      <dgm:spPr/>
      <dgm:t>
        <a:bodyPr/>
        <a:lstStyle/>
        <a:p>
          <a:endParaRPr lang="en-US"/>
        </a:p>
      </dgm:t>
    </dgm:pt>
    <dgm:pt modelId="{EA6DF5A8-7151-4589-ABE6-F9ACC431932B}" type="sibTrans" cxnId="{4707B880-7F83-4345-AF73-E5C07E81277E}">
      <dgm:prSet/>
      <dgm:spPr/>
      <dgm:t>
        <a:bodyPr/>
        <a:lstStyle/>
        <a:p>
          <a:endParaRPr lang="en-US"/>
        </a:p>
      </dgm:t>
    </dgm:pt>
    <dgm:pt modelId="{2C7307EE-A061-45DE-A96A-BC11BDF8E9D5}">
      <dgm:prSet phldrT="[Text]" custT="1"/>
      <dgm:spPr/>
      <dgm:t>
        <a:bodyPr/>
        <a:lstStyle/>
        <a:p>
          <a:r>
            <a:rPr lang="en-US" sz="4400" b="1" dirty="0" smtClean="0"/>
            <a:t>Medical Causes</a:t>
          </a:r>
          <a:endParaRPr lang="en-US" sz="4400" b="1" dirty="0"/>
        </a:p>
      </dgm:t>
    </dgm:pt>
    <dgm:pt modelId="{3614F984-D98A-4AF9-894E-31599E2123DD}" type="parTrans" cxnId="{4A912635-E845-4BA8-B481-821179CDACCA}">
      <dgm:prSet/>
      <dgm:spPr/>
      <dgm:t>
        <a:bodyPr/>
        <a:lstStyle/>
        <a:p>
          <a:endParaRPr lang="en-US"/>
        </a:p>
      </dgm:t>
    </dgm:pt>
    <dgm:pt modelId="{59D9CFC7-5ACD-4132-ABD5-97D7B52E74A5}" type="sibTrans" cxnId="{4A912635-E845-4BA8-B481-821179CDACCA}">
      <dgm:prSet/>
      <dgm:spPr/>
      <dgm:t>
        <a:bodyPr/>
        <a:lstStyle/>
        <a:p>
          <a:endParaRPr lang="en-US"/>
        </a:p>
      </dgm:t>
    </dgm:pt>
    <dgm:pt modelId="{71CEC0FD-BFF5-4E17-969A-2CC1AB4CA596}">
      <dgm:prSet phldrT="[Text]" custT="1"/>
      <dgm:spPr/>
      <dgm:t>
        <a:bodyPr/>
        <a:lstStyle/>
        <a:p>
          <a:r>
            <a:rPr lang="en-US" sz="3600" b="1" dirty="0" smtClean="0"/>
            <a:t>Psychological Causes</a:t>
          </a:r>
          <a:endParaRPr lang="en-US" sz="1600" b="1" dirty="0"/>
        </a:p>
      </dgm:t>
    </dgm:pt>
    <dgm:pt modelId="{F7A407FF-ACAB-4DAD-A0FD-D413FFD5A27A}" type="parTrans" cxnId="{BC633008-69EC-4F3C-ACD4-46634A109C7C}">
      <dgm:prSet/>
      <dgm:spPr/>
      <dgm:t>
        <a:bodyPr/>
        <a:lstStyle/>
        <a:p>
          <a:endParaRPr lang="en-US"/>
        </a:p>
      </dgm:t>
    </dgm:pt>
    <dgm:pt modelId="{A4B73918-B5AE-4E5D-8B30-9FE422AF9774}" type="sibTrans" cxnId="{BC633008-69EC-4F3C-ACD4-46634A109C7C}">
      <dgm:prSet/>
      <dgm:spPr/>
      <dgm:t>
        <a:bodyPr/>
        <a:lstStyle/>
        <a:p>
          <a:endParaRPr lang="en-US"/>
        </a:p>
      </dgm:t>
    </dgm:pt>
    <dgm:pt modelId="{3F844F2E-88AD-4029-B4EB-11C0408E236D}">
      <dgm:prSet phldrT="[Text]"/>
      <dgm:spPr/>
      <dgm:t>
        <a:bodyPr/>
        <a:lstStyle/>
        <a:p>
          <a:r>
            <a:rPr lang="en-US" b="1" dirty="0" smtClean="0"/>
            <a:t>Economic Causes</a:t>
          </a:r>
          <a:endParaRPr lang="en-US" dirty="0"/>
        </a:p>
      </dgm:t>
    </dgm:pt>
    <dgm:pt modelId="{AF3BD422-3593-4FBA-BA3D-74BA5C7035DE}" type="parTrans" cxnId="{F85ADB2A-0273-4348-ACED-8D3CB735CD88}">
      <dgm:prSet/>
      <dgm:spPr/>
      <dgm:t>
        <a:bodyPr/>
        <a:lstStyle/>
        <a:p>
          <a:endParaRPr lang="en-US"/>
        </a:p>
      </dgm:t>
    </dgm:pt>
    <dgm:pt modelId="{6D02CE5E-589A-4D2B-9A5D-77204C3F7002}" type="sibTrans" cxnId="{F85ADB2A-0273-4348-ACED-8D3CB735CD88}">
      <dgm:prSet/>
      <dgm:spPr/>
      <dgm:t>
        <a:bodyPr/>
        <a:lstStyle/>
        <a:p>
          <a:endParaRPr lang="en-US"/>
        </a:p>
      </dgm:t>
    </dgm:pt>
    <dgm:pt modelId="{C55F89F4-E375-48AB-A765-833D15CDEE8C}">
      <dgm:prSet phldrT="[Text]"/>
      <dgm:spPr/>
      <dgm:t>
        <a:bodyPr/>
        <a:lstStyle/>
        <a:p>
          <a:r>
            <a:rPr lang="en-US" b="1" dirty="0" smtClean="0"/>
            <a:t>Social Causes</a:t>
          </a:r>
          <a:endParaRPr lang="en-US" dirty="0"/>
        </a:p>
      </dgm:t>
    </dgm:pt>
    <dgm:pt modelId="{3792A990-9D90-4ABF-A743-56BCA99AE13E}" type="parTrans" cxnId="{D63DCC3F-E09F-452E-BE7B-D3AD2110BCE8}">
      <dgm:prSet/>
      <dgm:spPr/>
      <dgm:t>
        <a:bodyPr/>
        <a:lstStyle/>
        <a:p>
          <a:endParaRPr lang="en-US"/>
        </a:p>
      </dgm:t>
    </dgm:pt>
    <dgm:pt modelId="{BC33926A-67BE-4A38-AE7D-F048BF7B9222}" type="sibTrans" cxnId="{D63DCC3F-E09F-452E-BE7B-D3AD2110BCE8}">
      <dgm:prSet/>
      <dgm:spPr/>
      <dgm:t>
        <a:bodyPr/>
        <a:lstStyle/>
        <a:p>
          <a:endParaRPr lang="en-US"/>
        </a:p>
      </dgm:t>
    </dgm:pt>
    <dgm:pt modelId="{DD3AE973-C076-4DF7-95DE-387C197D5369}" type="pres">
      <dgm:prSet presAssocID="{50F8F34A-895F-4850-BF96-66FFCE6C557B}" presName="cycle" presStyleCnt="0">
        <dgm:presLayoutVars>
          <dgm:chMax val="1"/>
          <dgm:dir/>
          <dgm:animLvl val="ctr"/>
          <dgm:resizeHandles val="exact"/>
        </dgm:presLayoutVars>
      </dgm:prSet>
      <dgm:spPr/>
      <dgm:t>
        <a:bodyPr/>
        <a:lstStyle/>
        <a:p>
          <a:endParaRPr lang="en-US"/>
        </a:p>
      </dgm:t>
    </dgm:pt>
    <dgm:pt modelId="{DA6DD84F-78E5-498B-9A7D-EE90C1DF28BD}" type="pres">
      <dgm:prSet presAssocID="{DABB53D6-1EE2-461F-A033-AB1877671835}" presName="centerShape" presStyleLbl="node0" presStyleIdx="0" presStyleCnt="1" custLinFactNeighborX="217" custLinFactNeighborY="10642"/>
      <dgm:spPr/>
      <dgm:t>
        <a:bodyPr/>
        <a:lstStyle/>
        <a:p>
          <a:endParaRPr lang="en-US"/>
        </a:p>
      </dgm:t>
    </dgm:pt>
    <dgm:pt modelId="{133F6302-BC58-4861-964A-07F240AD01C0}" type="pres">
      <dgm:prSet presAssocID="{3614F984-D98A-4AF9-894E-31599E2123DD}" presName="parTrans" presStyleLbl="bgSibTrans2D1" presStyleIdx="0" presStyleCnt="4"/>
      <dgm:spPr/>
      <dgm:t>
        <a:bodyPr/>
        <a:lstStyle/>
        <a:p>
          <a:endParaRPr lang="en-US"/>
        </a:p>
      </dgm:t>
    </dgm:pt>
    <dgm:pt modelId="{DC17195E-A218-4299-B8C5-9F6BB7BDFF2B}" type="pres">
      <dgm:prSet presAssocID="{2C7307EE-A061-45DE-A96A-BC11BDF8E9D5}" presName="node" presStyleLbl="node1" presStyleIdx="0" presStyleCnt="4" custScaleX="99416">
        <dgm:presLayoutVars>
          <dgm:bulletEnabled val="1"/>
        </dgm:presLayoutVars>
      </dgm:prSet>
      <dgm:spPr/>
      <dgm:t>
        <a:bodyPr/>
        <a:lstStyle/>
        <a:p>
          <a:endParaRPr lang="en-US"/>
        </a:p>
      </dgm:t>
    </dgm:pt>
    <dgm:pt modelId="{16EF7072-1CBE-4298-88B9-13CC4B513A9F}" type="pres">
      <dgm:prSet presAssocID="{F7A407FF-ACAB-4DAD-A0FD-D413FFD5A27A}" presName="parTrans" presStyleLbl="bgSibTrans2D1" presStyleIdx="1" presStyleCnt="4"/>
      <dgm:spPr/>
      <dgm:t>
        <a:bodyPr/>
        <a:lstStyle/>
        <a:p>
          <a:endParaRPr lang="en-US"/>
        </a:p>
      </dgm:t>
    </dgm:pt>
    <dgm:pt modelId="{ECA33785-5E8F-4857-8251-A58A47992F75}" type="pres">
      <dgm:prSet presAssocID="{71CEC0FD-BFF5-4E17-969A-2CC1AB4CA596}" presName="node" presStyleLbl="node1" presStyleIdx="1" presStyleCnt="4" custScaleX="126645" custRadScaleRad="101416" custRadScaleInc="-4750">
        <dgm:presLayoutVars>
          <dgm:bulletEnabled val="1"/>
        </dgm:presLayoutVars>
      </dgm:prSet>
      <dgm:spPr/>
      <dgm:t>
        <a:bodyPr/>
        <a:lstStyle/>
        <a:p>
          <a:endParaRPr lang="en-US"/>
        </a:p>
      </dgm:t>
    </dgm:pt>
    <dgm:pt modelId="{71692818-6744-404C-ADF0-2E499E7912A7}" type="pres">
      <dgm:prSet presAssocID="{AF3BD422-3593-4FBA-BA3D-74BA5C7035DE}" presName="parTrans" presStyleLbl="bgSibTrans2D1" presStyleIdx="2" presStyleCnt="4"/>
      <dgm:spPr/>
      <dgm:t>
        <a:bodyPr/>
        <a:lstStyle/>
        <a:p>
          <a:endParaRPr lang="en-US"/>
        </a:p>
      </dgm:t>
    </dgm:pt>
    <dgm:pt modelId="{C459BA40-A30A-4FEA-B925-EA1757FA0AA8}" type="pres">
      <dgm:prSet presAssocID="{3F844F2E-88AD-4029-B4EB-11C0408E236D}" presName="node" presStyleLbl="node1" presStyleIdx="2" presStyleCnt="4" custScaleX="120148" custRadScaleRad="102723" custRadScaleInc="7836">
        <dgm:presLayoutVars>
          <dgm:bulletEnabled val="1"/>
        </dgm:presLayoutVars>
      </dgm:prSet>
      <dgm:spPr/>
      <dgm:t>
        <a:bodyPr/>
        <a:lstStyle/>
        <a:p>
          <a:endParaRPr lang="en-US"/>
        </a:p>
      </dgm:t>
    </dgm:pt>
    <dgm:pt modelId="{EDDD45F2-71DF-48E1-AEF4-D53689F29A03}" type="pres">
      <dgm:prSet presAssocID="{3792A990-9D90-4ABF-A743-56BCA99AE13E}" presName="parTrans" presStyleLbl="bgSibTrans2D1" presStyleIdx="3" presStyleCnt="4"/>
      <dgm:spPr/>
      <dgm:t>
        <a:bodyPr/>
        <a:lstStyle/>
        <a:p>
          <a:endParaRPr lang="en-US"/>
        </a:p>
      </dgm:t>
    </dgm:pt>
    <dgm:pt modelId="{112A491E-AE1D-4F24-A0C8-D6B8731F64CA}" type="pres">
      <dgm:prSet presAssocID="{C55F89F4-E375-48AB-A765-833D15CDEE8C}" presName="node" presStyleLbl="node1" presStyleIdx="3" presStyleCnt="4" custScaleX="101431" custRadScaleRad="96723" custRadScaleInc="-315">
        <dgm:presLayoutVars>
          <dgm:bulletEnabled val="1"/>
        </dgm:presLayoutVars>
      </dgm:prSet>
      <dgm:spPr/>
      <dgm:t>
        <a:bodyPr/>
        <a:lstStyle/>
        <a:p>
          <a:endParaRPr lang="en-US"/>
        </a:p>
      </dgm:t>
    </dgm:pt>
  </dgm:ptLst>
  <dgm:cxnLst>
    <dgm:cxn modelId="{F85ADB2A-0273-4348-ACED-8D3CB735CD88}" srcId="{DABB53D6-1EE2-461F-A033-AB1877671835}" destId="{3F844F2E-88AD-4029-B4EB-11C0408E236D}" srcOrd="2" destOrd="0" parTransId="{AF3BD422-3593-4FBA-BA3D-74BA5C7035DE}" sibTransId="{6D02CE5E-589A-4D2B-9A5D-77204C3F7002}"/>
    <dgm:cxn modelId="{F3CE063B-924F-4B2B-A9CD-23B55115D6CB}" type="presOf" srcId="{3F844F2E-88AD-4029-B4EB-11C0408E236D}" destId="{C459BA40-A30A-4FEA-B925-EA1757FA0AA8}" srcOrd="0" destOrd="0" presId="urn:microsoft.com/office/officeart/2005/8/layout/radial4"/>
    <dgm:cxn modelId="{BC633008-69EC-4F3C-ACD4-46634A109C7C}" srcId="{DABB53D6-1EE2-461F-A033-AB1877671835}" destId="{71CEC0FD-BFF5-4E17-969A-2CC1AB4CA596}" srcOrd="1" destOrd="0" parTransId="{F7A407FF-ACAB-4DAD-A0FD-D413FFD5A27A}" sibTransId="{A4B73918-B5AE-4E5D-8B30-9FE422AF9774}"/>
    <dgm:cxn modelId="{4A912635-E845-4BA8-B481-821179CDACCA}" srcId="{DABB53D6-1EE2-461F-A033-AB1877671835}" destId="{2C7307EE-A061-45DE-A96A-BC11BDF8E9D5}" srcOrd="0" destOrd="0" parTransId="{3614F984-D98A-4AF9-894E-31599E2123DD}" sibTransId="{59D9CFC7-5ACD-4132-ABD5-97D7B52E74A5}"/>
    <dgm:cxn modelId="{3B436777-3E11-4234-82C8-87FB0CFD4F15}" type="presOf" srcId="{AF3BD422-3593-4FBA-BA3D-74BA5C7035DE}" destId="{71692818-6744-404C-ADF0-2E499E7912A7}" srcOrd="0" destOrd="0" presId="urn:microsoft.com/office/officeart/2005/8/layout/radial4"/>
    <dgm:cxn modelId="{B1DFEDC0-D612-4A93-8083-16F1696C68F2}" type="presOf" srcId="{3792A990-9D90-4ABF-A743-56BCA99AE13E}" destId="{EDDD45F2-71DF-48E1-AEF4-D53689F29A03}" srcOrd="0" destOrd="0" presId="urn:microsoft.com/office/officeart/2005/8/layout/radial4"/>
    <dgm:cxn modelId="{E12BE7FD-F045-4047-BA3E-9A20DDFDC588}" type="presOf" srcId="{2C7307EE-A061-45DE-A96A-BC11BDF8E9D5}" destId="{DC17195E-A218-4299-B8C5-9F6BB7BDFF2B}" srcOrd="0" destOrd="0" presId="urn:microsoft.com/office/officeart/2005/8/layout/radial4"/>
    <dgm:cxn modelId="{F7223142-4138-4F02-8680-0B8065D48399}" type="presOf" srcId="{71CEC0FD-BFF5-4E17-969A-2CC1AB4CA596}" destId="{ECA33785-5E8F-4857-8251-A58A47992F75}" srcOrd="0" destOrd="0" presId="urn:microsoft.com/office/officeart/2005/8/layout/radial4"/>
    <dgm:cxn modelId="{12C6BF3C-7F96-45E5-8831-847E703F5B56}" type="presOf" srcId="{3614F984-D98A-4AF9-894E-31599E2123DD}" destId="{133F6302-BC58-4861-964A-07F240AD01C0}" srcOrd="0" destOrd="0" presId="urn:microsoft.com/office/officeart/2005/8/layout/radial4"/>
    <dgm:cxn modelId="{6B143C15-4DDD-4FE3-A878-91AF77BEEC53}" type="presOf" srcId="{C55F89F4-E375-48AB-A765-833D15CDEE8C}" destId="{112A491E-AE1D-4F24-A0C8-D6B8731F64CA}" srcOrd="0" destOrd="0" presId="urn:microsoft.com/office/officeart/2005/8/layout/radial4"/>
    <dgm:cxn modelId="{FA99DA5A-6A0E-47FC-BD39-E81511289FFF}" type="presOf" srcId="{F7A407FF-ACAB-4DAD-A0FD-D413FFD5A27A}" destId="{16EF7072-1CBE-4298-88B9-13CC4B513A9F}" srcOrd="0" destOrd="0" presId="urn:microsoft.com/office/officeart/2005/8/layout/radial4"/>
    <dgm:cxn modelId="{D63DCC3F-E09F-452E-BE7B-D3AD2110BCE8}" srcId="{DABB53D6-1EE2-461F-A033-AB1877671835}" destId="{C55F89F4-E375-48AB-A765-833D15CDEE8C}" srcOrd="3" destOrd="0" parTransId="{3792A990-9D90-4ABF-A743-56BCA99AE13E}" sibTransId="{BC33926A-67BE-4A38-AE7D-F048BF7B9222}"/>
    <dgm:cxn modelId="{7FAE4E53-E9B0-43BC-A5FE-533D9A3DBEB7}" type="presOf" srcId="{50F8F34A-895F-4850-BF96-66FFCE6C557B}" destId="{DD3AE973-C076-4DF7-95DE-387C197D5369}" srcOrd="0" destOrd="0" presId="urn:microsoft.com/office/officeart/2005/8/layout/radial4"/>
    <dgm:cxn modelId="{4707B880-7F83-4345-AF73-E5C07E81277E}" srcId="{50F8F34A-895F-4850-BF96-66FFCE6C557B}" destId="{DABB53D6-1EE2-461F-A033-AB1877671835}" srcOrd="0" destOrd="0" parTransId="{23AF6D13-FBC7-4E93-8567-F86668E2DFBC}" sibTransId="{EA6DF5A8-7151-4589-ABE6-F9ACC431932B}"/>
    <dgm:cxn modelId="{7EA1D60D-6036-4466-8ED4-7A9EB9C094C5}" type="presOf" srcId="{DABB53D6-1EE2-461F-A033-AB1877671835}" destId="{DA6DD84F-78E5-498B-9A7D-EE90C1DF28BD}" srcOrd="0" destOrd="0" presId="urn:microsoft.com/office/officeart/2005/8/layout/radial4"/>
    <dgm:cxn modelId="{D9873ADD-8B37-49DD-8144-39B53102C80B}" type="presParOf" srcId="{DD3AE973-C076-4DF7-95DE-387C197D5369}" destId="{DA6DD84F-78E5-498B-9A7D-EE90C1DF28BD}" srcOrd="0" destOrd="0" presId="urn:microsoft.com/office/officeart/2005/8/layout/radial4"/>
    <dgm:cxn modelId="{20073A03-6D1B-4512-A16B-6FA868595467}" type="presParOf" srcId="{DD3AE973-C076-4DF7-95DE-387C197D5369}" destId="{133F6302-BC58-4861-964A-07F240AD01C0}" srcOrd="1" destOrd="0" presId="urn:microsoft.com/office/officeart/2005/8/layout/radial4"/>
    <dgm:cxn modelId="{6C8794EC-7EB6-4FDC-8023-0A5FD2A1F533}" type="presParOf" srcId="{DD3AE973-C076-4DF7-95DE-387C197D5369}" destId="{DC17195E-A218-4299-B8C5-9F6BB7BDFF2B}" srcOrd="2" destOrd="0" presId="urn:microsoft.com/office/officeart/2005/8/layout/radial4"/>
    <dgm:cxn modelId="{8BCFE456-66AD-4759-A483-03C3D90A1F82}" type="presParOf" srcId="{DD3AE973-C076-4DF7-95DE-387C197D5369}" destId="{16EF7072-1CBE-4298-88B9-13CC4B513A9F}" srcOrd="3" destOrd="0" presId="urn:microsoft.com/office/officeart/2005/8/layout/radial4"/>
    <dgm:cxn modelId="{F30B9EEE-DAA5-435D-9E4E-828D3544CEF0}" type="presParOf" srcId="{DD3AE973-C076-4DF7-95DE-387C197D5369}" destId="{ECA33785-5E8F-4857-8251-A58A47992F75}" srcOrd="4" destOrd="0" presId="urn:microsoft.com/office/officeart/2005/8/layout/radial4"/>
    <dgm:cxn modelId="{9EB813B8-AF11-42ED-A3FE-4D09BC7CBB36}" type="presParOf" srcId="{DD3AE973-C076-4DF7-95DE-387C197D5369}" destId="{71692818-6744-404C-ADF0-2E499E7912A7}" srcOrd="5" destOrd="0" presId="urn:microsoft.com/office/officeart/2005/8/layout/radial4"/>
    <dgm:cxn modelId="{B46F098F-CBE7-43A7-A517-C0A9CFA1465F}" type="presParOf" srcId="{DD3AE973-C076-4DF7-95DE-387C197D5369}" destId="{C459BA40-A30A-4FEA-B925-EA1757FA0AA8}" srcOrd="6" destOrd="0" presId="urn:microsoft.com/office/officeart/2005/8/layout/radial4"/>
    <dgm:cxn modelId="{9350DC82-FDAE-4EC0-A785-0F44B2C83939}" type="presParOf" srcId="{DD3AE973-C076-4DF7-95DE-387C197D5369}" destId="{EDDD45F2-71DF-48E1-AEF4-D53689F29A03}" srcOrd="7" destOrd="0" presId="urn:microsoft.com/office/officeart/2005/8/layout/radial4"/>
    <dgm:cxn modelId="{D21D3450-52AF-493D-8A94-AF349AA065A3}" type="presParOf" srcId="{DD3AE973-C076-4DF7-95DE-387C197D5369}" destId="{112A491E-AE1D-4F24-A0C8-D6B8731F64CA}"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8C9A37-203E-46AB-822D-A014CE77368D}" type="datetimeFigureOut">
              <a:rPr lang="en-US" smtClean="0"/>
              <a:pPr/>
              <a:t>4/13/2020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2B068D-7AC2-4D82-8411-5AAE613C6F6E}" type="slidenum">
              <a:rPr lang="en-US" smtClean="0"/>
              <a:pPr/>
              <a:t>‹#›</a:t>
            </a:fld>
            <a:endParaRPr lang="en-US"/>
          </a:p>
        </p:txBody>
      </p:sp>
    </p:spTree>
    <p:extLst>
      <p:ext uri="{BB962C8B-B14F-4D97-AF65-F5344CB8AC3E}">
        <p14:creationId xmlns:p14="http://schemas.microsoft.com/office/powerpoint/2010/main" val="3353539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887A55-825C-4260-8611-BB25B829AAF3}"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C543A5-4B17-46E9-96C7-3574C45F59C0}" type="slidenum">
              <a:rPr lang="en-US" smtClean="0"/>
              <a:pPr/>
              <a:t>‹#›</a:t>
            </a:fld>
            <a:endParaRPr lang="en-US"/>
          </a:p>
        </p:txBody>
      </p:sp>
    </p:spTree>
    <p:extLst>
      <p:ext uri="{BB962C8B-B14F-4D97-AF65-F5344CB8AC3E}">
        <p14:creationId xmlns:p14="http://schemas.microsoft.com/office/powerpoint/2010/main" val="1169949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err="1" smtClean="0">
                <a:latin typeface="Times New Roman" panose="02020603050405020304" pitchFamily="18" charset="0"/>
                <a:cs typeface="Times New Roman" panose="02020603050405020304" pitchFamily="18" charset="0"/>
              </a:rPr>
              <a:t>Lec</a:t>
            </a:r>
            <a:r>
              <a:rPr lang="en-US" sz="5400" b="1" smtClean="0">
                <a:latin typeface="Times New Roman" panose="02020603050405020304" pitchFamily="18" charset="0"/>
                <a:cs typeface="Times New Roman" panose="02020603050405020304" pitchFamily="18" charset="0"/>
              </a:rPr>
              <a:t>: 47 - SFSS </a:t>
            </a:r>
            <a:r>
              <a:rPr lang="en-US" sz="5400" b="1" dirty="0">
                <a:latin typeface="Times New Roman" panose="02020603050405020304" pitchFamily="18" charset="0"/>
                <a:cs typeface="Times New Roman" panose="02020603050405020304" pitchFamily="18" charset="0"/>
              </a:rPr>
              <a:t>- SP – 09b</a:t>
            </a:r>
          </a:p>
        </p:txBody>
      </p:sp>
      <p:sp>
        <p:nvSpPr>
          <p:cNvPr id="3" name="Subtitle 2"/>
          <p:cNvSpPr>
            <a:spLocks noGrp="1"/>
          </p:cNvSpPr>
          <p:nvPr>
            <p:ph type="subTitle" idx="1"/>
          </p:nvPr>
        </p:nvSpPr>
        <p:spPr>
          <a:xfrm>
            <a:off x="1371600" y="3886200"/>
            <a:ext cx="6629400" cy="1143000"/>
          </a:xfrm>
        </p:spPr>
        <p:txBody>
          <a:bodyPr>
            <a:normAutofit/>
          </a:bodyPr>
          <a:lstStyle/>
          <a:p>
            <a:r>
              <a:rPr lang="en-US" sz="5400" b="1" dirty="0">
                <a:solidFill>
                  <a:schemeClr val="tx1"/>
                </a:solidFill>
                <a:latin typeface="Times New Roman" panose="02020603050405020304" pitchFamily="18" charset="0"/>
                <a:cs typeface="Times New Roman" panose="02020603050405020304" pitchFamily="18" charset="0"/>
              </a:rPr>
              <a:t>Causes of Drug abuse</a:t>
            </a:r>
          </a:p>
        </p:txBody>
      </p:sp>
    </p:spTree>
    <p:extLst>
      <p:ext uri="{BB962C8B-B14F-4D97-AF65-F5344CB8AC3E}">
        <p14:creationId xmlns:p14="http://schemas.microsoft.com/office/powerpoint/2010/main" val="2210653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r>
              <a:rPr lang="en-US" b="1" dirty="0" smtClean="0"/>
              <a:t>Lack of Recreational Facilities: </a:t>
            </a:r>
          </a:p>
          <a:p>
            <a:pPr algn="just">
              <a:buNone/>
            </a:pPr>
            <a:r>
              <a:rPr lang="en-US" b="1" dirty="0" smtClean="0"/>
              <a:t>	</a:t>
            </a:r>
            <a:r>
              <a:rPr lang="en-US" dirty="0" smtClean="0"/>
              <a:t>Reasonable play and recreational facilities are quite necessary for the masses. If the leisure time of the masses is spent in better recreational and play activities, their attention can be diverted to constructive activities rather then in criminal activities like drugs.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pPr algn="just"/>
            <a:r>
              <a:rPr lang="en-US" b="1" dirty="0" smtClean="0"/>
              <a:t>Illiteracy &amp; Ignorance:</a:t>
            </a:r>
          </a:p>
          <a:p>
            <a:pPr algn="just">
              <a:buNone/>
            </a:pPr>
            <a:r>
              <a:rPr lang="en-US" b="1" dirty="0" smtClean="0"/>
              <a:t>	</a:t>
            </a:r>
            <a:r>
              <a:rPr lang="en-US" dirty="0" smtClean="0"/>
              <a:t>Mass Illiteracy &amp; Ignorance of the people is also one of the major causes for the number of crimes including Taking Drugs. </a:t>
            </a:r>
          </a:p>
          <a:p>
            <a:pPr>
              <a:buNone/>
            </a:pPr>
            <a:endParaRPr lang="en-US" dirty="0" smtClean="0"/>
          </a:p>
          <a:p>
            <a:r>
              <a:rPr lang="en-US" b="1" dirty="0" smtClean="0"/>
              <a:t>Easy Availability of the Drugs:</a:t>
            </a:r>
            <a:r>
              <a:rPr lang="en-US" dirty="0" smtClean="0"/>
              <a:t> </a:t>
            </a:r>
          </a:p>
          <a:p>
            <a:pPr>
              <a:buNone/>
            </a:pPr>
            <a:r>
              <a:rPr lang="en-US" dirty="0" smtClean="0"/>
              <a:t>	Easy availability of the drugs is also the cause of Drug addicts in the society.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0" indent="0" algn="ctr">
              <a:buNone/>
            </a:pPr>
            <a:endParaRPr lang="en-GB" sz="6000" b="1" dirty="0" smtClean="0"/>
          </a:p>
          <a:p>
            <a:pPr marL="0" indent="0" algn="ctr">
              <a:buNone/>
            </a:pPr>
            <a:endParaRPr lang="en-GB" sz="6000" b="1" dirty="0"/>
          </a:p>
          <a:p>
            <a:pPr marL="0" indent="0" algn="ctr">
              <a:buNone/>
            </a:pPr>
            <a:r>
              <a:rPr lang="en-GB" sz="6000" b="1" dirty="0" smtClean="0"/>
              <a:t>Thanks</a:t>
            </a:r>
            <a:endParaRPr lang="en-GB" b="1" dirty="0"/>
          </a:p>
        </p:txBody>
      </p:sp>
    </p:spTree>
    <p:extLst>
      <p:ext uri="{BB962C8B-B14F-4D97-AF65-F5344CB8AC3E}">
        <p14:creationId xmlns:p14="http://schemas.microsoft.com/office/powerpoint/2010/main" val="2222371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lstStyle/>
          <a:p>
            <a:pPr algn="ctr">
              <a:buNone/>
            </a:pPr>
            <a:r>
              <a:rPr lang="en-US" dirty="0" smtClean="0"/>
              <a:t>	</a:t>
            </a:r>
          </a:p>
          <a:p>
            <a:pPr algn="ctr">
              <a:buNone/>
            </a:pPr>
            <a:endParaRPr lang="en-US" dirty="0" smtClean="0"/>
          </a:p>
          <a:p>
            <a:pPr algn="ctr">
              <a:buNone/>
            </a:pPr>
            <a:endParaRPr lang="en-US" dirty="0" smtClean="0"/>
          </a:p>
          <a:p>
            <a:pPr algn="ctr">
              <a:buNone/>
            </a:pPr>
            <a:r>
              <a:rPr lang="en-US" sz="7200" b="1" dirty="0" smtClean="0"/>
              <a:t>Causes</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lstStyle/>
          <a:p>
            <a:pPr algn="ctr">
              <a:buNone/>
            </a:pPr>
            <a:r>
              <a:rPr lang="en-US" sz="4800" b="1" dirty="0" smtClean="0"/>
              <a:t>	Medical Causes</a:t>
            </a:r>
            <a:endParaRPr lang="en-US" b="1" dirty="0" smtClean="0"/>
          </a:p>
          <a:p>
            <a:pPr>
              <a:buNone/>
            </a:pPr>
            <a:endParaRPr lang="en-US" dirty="0" smtClean="0"/>
          </a:p>
          <a:p>
            <a:r>
              <a:rPr lang="en-US" b="1" i="1" dirty="0" smtClean="0"/>
              <a:t>Self medication:</a:t>
            </a:r>
            <a:r>
              <a:rPr lang="en-US" dirty="0" smtClean="0"/>
              <a:t> </a:t>
            </a:r>
          </a:p>
          <a:p>
            <a:pPr algn="just">
              <a:buNone/>
            </a:pPr>
            <a:r>
              <a:rPr lang="en-US" dirty="0" smtClean="0"/>
              <a:t>	Self medication can also lead to drug addiction.</a:t>
            </a:r>
          </a:p>
          <a:p>
            <a:pPr>
              <a:buNone/>
            </a:pPr>
            <a:endParaRPr lang="en-US" dirty="0" smtClean="0"/>
          </a:p>
          <a:p>
            <a:r>
              <a:rPr lang="en-US" b="1" dirty="0" smtClean="0"/>
              <a:t>Continuous use of Drugs:</a:t>
            </a:r>
            <a:r>
              <a:rPr lang="en-US" dirty="0" smtClean="0"/>
              <a:t> </a:t>
            </a:r>
          </a:p>
          <a:p>
            <a:pPr algn="just">
              <a:buNone/>
            </a:pPr>
            <a:r>
              <a:rPr lang="en-US" dirty="0" smtClean="0"/>
              <a:t>	Some time Continuous use of drugs also leads to Drug Addiction.</a:t>
            </a:r>
          </a:p>
          <a:p>
            <a:pPr marL="0" indent="0" algn="just">
              <a:buNone/>
            </a:pPr>
            <a:endParaRPr lang="en-US" dirty="0"/>
          </a:p>
          <a:p>
            <a:pPr algn="just">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lstStyle/>
          <a:p>
            <a:pPr algn="ctr">
              <a:buNone/>
            </a:pPr>
            <a:r>
              <a:rPr lang="en-US" b="1" dirty="0" smtClean="0"/>
              <a:t>	</a:t>
            </a:r>
            <a:r>
              <a:rPr lang="en-US" sz="4800" b="1" dirty="0" smtClean="0"/>
              <a:t>Psychological Causes</a:t>
            </a:r>
          </a:p>
          <a:p>
            <a:pPr>
              <a:buNone/>
            </a:pPr>
            <a:endParaRPr lang="en-US" dirty="0" smtClean="0"/>
          </a:p>
          <a:p>
            <a:pPr algn="just"/>
            <a:r>
              <a:rPr lang="en-US" b="1" dirty="0" smtClean="0"/>
              <a:t>Weak personality:</a:t>
            </a:r>
            <a:r>
              <a:rPr lang="en-US" dirty="0" smtClean="0"/>
              <a:t> </a:t>
            </a:r>
          </a:p>
          <a:p>
            <a:pPr algn="just">
              <a:buNone/>
            </a:pPr>
            <a:r>
              <a:rPr lang="en-US" dirty="0" smtClean="0"/>
              <a:t>	Sometime weak personality leads to drug addiction, as the person, under pressure, stress, depression or who has anxiety, starts taking drugs to reveal tension.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fontScale="92500" lnSpcReduction="20000"/>
          </a:bodyPr>
          <a:lstStyle/>
          <a:p>
            <a:pPr algn="ctr">
              <a:buNone/>
            </a:pPr>
            <a:r>
              <a:rPr lang="en-US" b="1" dirty="0" smtClean="0">
                <a:latin typeface="Times New Roman" panose="02020603050405020304" pitchFamily="18" charset="0"/>
                <a:cs typeface="Times New Roman" panose="02020603050405020304" pitchFamily="18" charset="0"/>
              </a:rPr>
              <a:t>	</a:t>
            </a:r>
            <a:r>
              <a:rPr lang="en-US" sz="5200" b="1" dirty="0" smtClean="0">
                <a:latin typeface="Times New Roman" panose="02020603050405020304" pitchFamily="18" charset="0"/>
                <a:cs typeface="Times New Roman" panose="02020603050405020304" pitchFamily="18" charset="0"/>
              </a:rPr>
              <a:t>Economic Causes</a:t>
            </a:r>
          </a:p>
          <a:p>
            <a:pPr>
              <a:buNone/>
            </a:pP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Unemployment, underemployment:</a:t>
            </a:r>
            <a:r>
              <a:rPr lang="en-US" dirty="0" smtClean="0">
                <a:latin typeface="Times New Roman" panose="02020603050405020304" pitchFamily="18" charset="0"/>
                <a:cs typeface="Times New Roman" panose="02020603050405020304" pitchFamily="18" charset="0"/>
              </a:rPr>
              <a:t> Unemployment, underemployment are also one of the major causes of drug addiction. </a:t>
            </a:r>
          </a:p>
          <a:p>
            <a:pPr>
              <a:buNone/>
            </a:pPr>
            <a:endParaRPr lang="en-US"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Poverty:</a:t>
            </a:r>
            <a:r>
              <a:rPr lang="en-US" dirty="0" smtClean="0">
                <a:latin typeface="Times New Roman" panose="02020603050405020304" pitchFamily="18" charset="0"/>
                <a:cs typeface="Times New Roman" panose="02020603050405020304" pitchFamily="18" charset="0"/>
              </a:rPr>
              <a:t> </a:t>
            </a:r>
          </a:p>
          <a:p>
            <a:pPr algn="just">
              <a:buNone/>
            </a:pPr>
            <a:r>
              <a:rPr lang="en-US" dirty="0" smtClean="0">
                <a:latin typeface="Times New Roman" panose="02020603050405020304" pitchFamily="18" charset="0"/>
                <a:cs typeface="Times New Roman" panose="02020603050405020304" pitchFamily="18" charset="0"/>
              </a:rPr>
              <a:t>    Poverty is also one of the major causes of Drug Addiction.</a:t>
            </a:r>
          </a:p>
          <a:p>
            <a:pPr>
              <a:buNone/>
            </a:pPr>
            <a:endParaRPr lang="en-US"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Loss in Money:</a:t>
            </a:r>
          </a:p>
          <a:p>
            <a:pPr algn="just">
              <a:buNone/>
            </a:pP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Some time Loss in Money also leads to drug addiction. </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ctr">
              <a:buNone/>
            </a:pPr>
            <a:r>
              <a:rPr lang="en-US" sz="4000" b="1" dirty="0" smtClean="0">
                <a:latin typeface="Times New Roman" panose="02020603050405020304" pitchFamily="18" charset="0"/>
                <a:cs typeface="Times New Roman" panose="02020603050405020304" pitchFamily="18" charset="0"/>
              </a:rPr>
              <a:t>Social </a:t>
            </a:r>
            <a:r>
              <a:rPr lang="en-US" sz="4000" b="1" dirty="0">
                <a:latin typeface="Times New Roman" panose="02020603050405020304" pitchFamily="18" charset="0"/>
                <a:cs typeface="Times New Roman" panose="02020603050405020304" pitchFamily="18" charset="0"/>
              </a:rPr>
              <a:t>Causes</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Peer </a:t>
            </a:r>
            <a:r>
              <a:rPr lang="en-US" b="1" dirty="0">
                <a:latin typeface="Times New Roman" panose="02020603050405020304" pitchFamily="18" charset="0"/>
                <a:cs typeface="Times New Roman" panose="02020603050405020304" pitchFamily="18" charset="0"/>
              </a:rPr>
              <a:t>Pressure and Curiosity :</a:t>
            </a:r>
            <a:r>
              <a:rPr lang="en-US" dirty="0">
                <a:latin typeface="Times New Roman" panose="02020603050405020304" pitchFamily="18" charset="0"/>
                <a:cs typeface="Times New Roman" panose="02020603050405020304" pitchFamily="18" charset="0"/>
              </a:rPr>
              <a:t> </a:t>
            </a:r>
          </a:p>
          <a:p>
            <a:pPr marL="400050" indent="0" algn="just">
              <a:buNone/>
            </a:pPr>
            <a:r>
              <a:rPr lang="en-US" dirty="0">
                <a:latin typeface="Times New Roman" panose="02020603050405020304" pitchFamily="18" charset="0"/>
                <a:cs typeface="Times New Roman" panose="02020603050405020304" pitchFamily="18" charset="0"/>
              </a:rPr>
              <a:t>The Leading Major causative factor of drug abuse is having friends who may experience drugs and curiosity, especially at initial drug experimentations. </a:t>
            </a:r>
          </a:p>
          <a:p>
            <a:r>
              <a:rPr lang="en-US" b="1" dirty="0">
                <a:latin typeface="Times New Roman" panose="02020603050405020304" pitchFamily="18" charset="0"/>
                <a:cs typeface="Times New Roman" panose="02020603050405020304" pitchFamily="18" charset="0"/>
              </a:rPr>
              <a:t>Use of Drugs for Fun/Enjoyment: </a:t>
            </a:r>
          </a:p>
          <a:p>
            <a:pPr algn="just">
              <a:buNone/>
            </a:pP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It’s very common cause that young youth start taking drug just for fun or enjoyment which further leads to Addiction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266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lstStyle/>
          <a:p>
            <a:r>
              <a:rPr lang="en-US" b="1" dirty="0" smtClean="0">
                <a:latin typeface="Times New Roman" panose="02020603050405020304" pitchFamily="18" charset="0"/>
                <a:cs typeface="Times New Roman" panose="02020603050405020304" pitchFamily="18" charset="0"/>
              </a:rPr>
              <a:t>Drug Culture in Family:</a:t>
            </a:r>
            <a:r>
              <a:rPr lang="en-US" dirty="0" smtClean="0">
                <a:latin typeface="Times New Roman" panose="02020603050405020304" pitchFamily="18" charset="0"/>
                <a:cs typeface="Times New Roman" panose="02020603050405020304" pitchFamily="18" charset="0"/>
              </a:rPr>
              <a:t> </a:t>
            </a:r>
          </a:p>
          <a:p>
            <a:pPr algn="just">
              <a:buNone/>
            </a:pPr>
            <a:r>
              <a:rPr lang="en-US" dirty="0" smtClean="0">
                <a:latin typeface="Times New Roman" panose="02020603050405020304" pitchFamily="18" charset="0"/>
                <a:cs typeface="Times New Roman" panose="02020603050405020304" pitchFamily="18" charset="0"/>
              </a:rPr>
              <a:t>    Drug culture in family, encourage young once also to use Drugs.</a:t>
            </a:r>
          </a:p>
          <a:p>
            <a:pPr>
              <a:buNone/>
            </a:pP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Lack of Family Control: </a:t>
            </a:r>
          </a:p>
          <a:p>
            <a:pPr algn="just">
              <a:buNone/>
            </a:pP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One of the causes of taking Drugs is lack of control of the head of the family over the children.</a:t>
            </a:r>
          </a:p>
          <a:p>
            <a:pPr lvl="0" algn="just"/>
            <a:r>
              <a:rPr lang="en-US" b="1" dirty="0">
                <a:latin typeface="Times New Roman" panose="02020603050405020304" pitchFamily="18" charset="0"/>
                <a:cs typeface="Times New Roman" panose="02020603050405020304" pitchFamily="18" charset="0"/>
              </a:rPr>
              <a:t>To improve working capacity:</a:t>
            </a:r>
          </a:p>
          <a:p>
            <a:pPr marL="363538" lvl="0" indent="-363538" algn="just">
              <a:buNone/>
            </a:pP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some </a:t>
            </a:r>
            <a:r>
              <a:rPr lang="en-US" dirty="0" smtClean="0">
                <a:latin typeface="Times New Roman" panose="02020603050405020304" pitchFamily="18" charset="0"/>
                <a:cs typeface="Times New Roman" panose="02020603050405020304" pitchFamily="18" charset="0"/>
              </a:rPr>
              <a:t>individuals take drugs to improve their      working capacity.</a:t>
            </a: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pPr algn="just"/>
            <a:r>
              <a:rPr lang="en-US" sz="3600" b="1" dirty="0" smtClean="0">
                <a:latin typeface="Times New Roman" panose="02020603050405020304" pitchFamily="18" charset="0"/>
                <a:cs typeface="Times New Roman" panose="02020603050405020304" pitchFamily="18" charset="0"/>
              </a:rPr>
              <a:t>Broken Homes:</a:t>
            </a:r>
            <a:r>
              <a:rPr lang="en-US" sz="3600" dirty="0" smtClean="0">
                <a:latin typeface="Times New Roman" panose="02020603050405020304" pitchFamily="18" charset="0"/>
                <a:cs typeface="Times New Roman" panose="02020603050405020304" pitchFamily="18" charset="0"/>
              </a:rPr>
              <a:t> </a:t>
            </a:r>
          </a:p>
          <a:p>
            <a:pPr algn="just">
              <a:buNone/>
            </a:pPr>
            <a:r>
              <a:rPr lang="en-US" sz="3600" dirty="0" smtClean="0">
                <a:latin typeface="Times New Roman" panose="02020603050405020304" pitchFamily="18" charset="0"/>
                <a:cs typeface="Times New Roman" panose="02020603050405020304" pitchFamily="18" charset="0"/>
              </a:rPr>
              <a:t>    In some cases children of the broken homes starts taking drugs.</a:t>
            </a:r>
          </a:p>
          <a:p>
            <a:pPr algn="just">
              <a:buNone/>
            </a:pPr>
            <a:endParaRPr lang="en-US" sz="3600" dirty="0" smtClean="0">
              <a:latin typeface="Times New Roman" panose="02020603050405020304" pitchFamily="18" charset="0"/>
              <a:cs typeface="Times New Roman" panose="02020603050405020304" pitchFamily="18" charset="0"/>
            </a:endParaRPr>
          </a:p>
          <a:p>
            <a:pPr algn="just"/>
            <a:r>
              <a:rPr lang="en-US" sz="3600" b="1" dirty="0" smtClean="0">
                <a:latin typeface="Times New Roman" panose="02020603050405020304" pitchFamily="18" charset="0"/>
                <a:cs typeface="Times New Roman" panose="02020603050405020304" pitchFamily="18" charset="0"/>
              </a:rPr>
              <a:t>Disturbed Family:</a:t>
            </a:r>
            <a:r>
              <a:rPr lang="en-US" sz="3600" dirty="0" smtClean="0">
                <a:latin typeface="Times New Roman" panose="02020603050405020304" pitchFamily="18" charset="0"/>
                <a:cs typeface="Times New Roman" panose="02020603050405020304" pitchFamily="18" charset="0"/>
              </a:rPr>
              <a:t> </a:t>
            </a:r>
          </a:p>
          <a:p>
            <a:pPr algn="just">
              <a:buNone/>
            </a:pPr>
            <a:r>
              <a:rPr lang="en-US" sz="3600" dirty="0" smtClean="0">
                <a:latin typeface="Times New Roman" panose="02020603050405020304" pitchFamily="18" charset="0"/>
                <a:cs typeface="Times New Roman" panose="02020603050405020304" pitchFamily="18" charset="0"/>
              </a:rPr>
              <a:t>    In some cases the member of the disturbed family start taking drug.</a:t>
            </a:r>
          </a:p>
          <a:p>
            <a:pPr algn="just"/>
            <a:endParaRPr lang="en-US" sz="36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126</Words>
  <Application>Microsoft Office PowerPoint</Application>
  <PresentationFormat>On-screen Show (4:3)</PresentationFormat>
  <Paragraphs>59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Lec: 47 - SFSS - SP – 09b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Drug Addiction  Its causes &amp; its Remedies. </dc:title>
  <dc:creator/>
  <cp:lastModifiedBy>Faiq Shah</cp:lastModifiedBy>
  <cp:revision>177</cp:revision>
  <dcterms:created xsi:type="dcterms:W3CDTF">2006-08-16T00:00:00Z</dcterms:created>
  <dcterms:modified xsi:type="dcterms:W3CDTF">2020-04-12T19:55:37Z</dcterms:modified>
</cp:coreProperties>
</file>